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7" r:id="rId3"/>
    <p:sldId id="268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2" r:id="rId16"/>
    <p:sldId id="271" r:id="rId1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25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165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49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73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10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78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22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30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39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9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02B46-C2D9-41C6-ADC7-FDA0FADF4E4A}" type="datetimeFigureOut">
              <a:rPr lang="de-DE" smtClean="0"/>
              <a:t>17.08.2021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8CEF8-B11D-4D12-9BD7-ABEF8F2F84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853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akerspace-ac.de/seite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://www.az-delivery.d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kerspace-ac.de/seite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Aufbauanleitung CO2Meter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smtClean="0"/>
              <a:t>CO2 Meter GbR</a:t>
            </a:r>
          </a:p>
          <a:p>
            <a:r>
              <a:rPr lang="de-DE" dirty="0" smtClean="0"/>
              <a:t>17.08.2021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1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5514" cy="43513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Sensor im Gehäusekarton mit Kabelbinder befestigen. Auch hierbei auf die Orientierung achten und Kabelbinder nicht zu fest anziehen.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Sensor so ausrichten, dass der Temperatur- und Luftfeuchtigkeitssensorsensor (    ) im dafür vorgesehenen Ausschnitt erscheint.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t="19048" b="13580"/>
          <a:stretch/>
        </p:blipFill>
        <p:spPr>
          <a:xfrm>
            <a:off x="7518400" y="365125"/>
            <a:ext cx="4339772" cy="27722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7" t="30899" r="6190" b="19154"/>
          <a:stretch/>
        </p:blipFill>
        <p:spPr>
          <a:xfrm>
            <a:off x="6458857" y="3238614"/>
            <a:ext cx="5457372" cy="3425371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6836228" y="3526971"/>
            <a:ext cx="1190172" cy="1158309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721347" y="4740911"/>
            <a:ext cx="296640" cy="25937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4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84900" cy="4740275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USB Kabel durch den im Gehäusekarton ausgeschnittenen Schlitz führen (je nach Kabel den Ausschnitt etwas vergrößern)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Falls vorhanden RTC mit Kabelbinder befestigen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NodeMCU</a:t>
            </a:r>
            <a:r>
              <a:rPr lang="de-DE" dirty="0" smtClean="0"/>
              <a:t> mit Kabelbindern am Gehäuse befestigen und USB Kabel mit weiterem Kabelbinder als Zugentlastung. Auch hier die Kabelbinder nicht zu fest anziehen!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1" r="2013" b="16324"/>
          <a:stretch/>
        </p:blipFill>
        <p:spPr>
          <a:xfrm rot="10800000">
            <a:off x="7845136" y="477980"/>
            <a:ext cx="3938334" cy="193270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4" t="23031" r="757" b="26515"/>
          <a:stretch/>
        </p:blipFill>
        <p:spPr>
          <a:xfrm>
            <a:off x="7824758" y="4977245"/>
            <a:ext cx="3966023" cy="170411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32361" r="6920" b="17639"/>
          <a:stretch/>
        </p:blipFill>
        <p:spPr>
          <a:xfrm>
            <a:off x="7840334" y="2523545"/>
            <a:ext cx="3934869" cy="2256273"/>
          </a:xfrm>
          <a:prstGeom prst="rect">
            <a:avLst/>
          </a:prstGeom>
        </p:spPr>
      </p:pic>
      <p:cxnSp>
        <p:nvCxnSpPr>
          <p:cNvPr id="7" name="Gerader Verbinder 6"/>
          <p:cNvCxnSpPr>
            <a:stCxn id="9" idx="3"/>
          </p:cNvCxnSpPr>
          <p:nvPr/>
        </p:nvCxnSpPr>
        <p:spPr>
          <a:xfrm>
            <a:off x="8378687" y="3324635"/>
            <a:ext cx="1203463" cy="56741"/>
          </a:xfrm>
          <a:prstGeom prst="line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7840334" y="3139969"/>
            <a:ext cx="53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RTC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26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5514" cy="435133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Gehäusekarton an allen Falzkanten vorfalzen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/>
              <a:t> </a:t>
            </a:r>
            <a:r>
              <a:rPr lang="de-DE" dirty="0" smtClean="0"/>
              <a:t>   	(Abbildung ohne RTC)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" r="5799"/>
          <a:stretch/>
        </p:blipFill>
        <p:spPr>
          <a:xfrm>
            <a:off x="5435601" y="1601788"/>
            <a:ext cx="6464300" cy="49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5514" cy="43513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Karton anschließend zusammenfalten. Dabei darauf achten, dass keine </a:t>
            </a:r>
            <a:r>
              <a:rPr lang="de-DE" dirty="0" err="1" smtClean="0"/>
              <a:t>Anchlusspins</a:t>
            </a:r>
            <a:r>
              <a:rPr lang="de-DE" dirty="0" smtClean="0"/>
              <a:t> der </a:t>
            </a:r>
            <a:r>
              <a:rPr lang="de-DE" dirty="0" err="1" smtClean="0"/>
              <a:t>NodeMCU</a:t>
            </a:r>
            <a:r>
              <a:rPr lang="de-DE" dirty="0" smtClean="0"/>
              <a:t> verbiegen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Kabel und </a:t>
            </a:r>
            <a:r>
              <a:rPr lang="de-DE" dirty="0" err="1" smtClean="0"/>
              <a:t>Wago</a:t>
            </a:r>
            <a:r>
              <a:rPr lang="de-DE" dirty="0" smtClean="0"/>
              <a:t> Klemmen anschließend im Karton verstauen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r="8472"/>
          <a:stretch/>
        </p:blipFill>
        <p:spPr>
          <a:xfrm>
            <a:off x="6437489" y="1397000"/>
            <a:ext cx="5555262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6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5514" cy="43513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Deckel schließen, Netzteil anschließen…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… fertig!!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" t="1669" r="6240" b="11878"/>
          <a:stretch/>
        </p:blipFill>
        <p:spPr>
          <a:xfrm>
            <a:off x="5473699" y="1690688"/>
            <a:ext cx="6449673" cy="485139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t="33148" r="12640"/>
          <a:stretch/>
        </p:blipFill>
        <p:spPr>
          <a:xfrm>
            <a:off x="850900" y="3867678"/>
            <a:ext cx="3822700" cy="26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</a:t>
            </a:r>
            <a:r>
              <a:rPr lang="de-DE" dirty="0" err="1" smtClean="0"/>
              <a:t>Lasercut</a:t>
            </a:r>
            <a:r>
              <a:rPr lang="de-DE" dirty="0" smtClean="0"/>
              <a:t>-Gehäuse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43591"/>
            <a:ext cx="3148449" cy="236133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764" y="1870113"/>
            <a:ext cx="3133479" cy="23501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282393"/>
            <a:ext cx="3148449" cy="236133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193" y="4399646"/>
            <a:ext cx="3148449" cy="236133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508198" y="1827498"/>
            <a:ext cx="19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Fertiges Gehäuse</a:t>
            </a:r>
            <a:endParaRPr lang="de-DE" sz="2000" dirty="0"/>
          </a:p>
        </p:txBody>
      </p:sp>
      <p:sp>
        <p:nvSpPr>
          <p:cNvPr id="12" name="Textfeld 11"/>
          <p:cNvSpPr txBox="1"/>
          <p:nvPr/>
        </p:nvSpPr>
        <p:spPr>
          <a:xfrm>
            <a:off x="4628671" y="5012514"/>
            <a:ext cx="2876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Ausschnitte an der Oberseite für den Sensor. Montage mit Hilfe der weißen Halter und Schrauben.</a:t>
            </a:r>
            <a:endParaRPr lang="de-DE" sz="2000" dirty="0"/>
          </a:p>
        </p:txBody>
      </p:sp>
      <p:sp>
        <p:nvSpPr>
          <p:cNvPr id="13" name="Textfeld 12"/>
          <p:cNvSpPr txBox="1"/>
          <p:nvPr/>
        </p:nvSpPr>
        <p:spPr>
          <a:xfrm>
            <a:off x="5498469" y="2530242"/>
            <a:ext cx="2922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smtClean="0"/>
              <a:t>Unterschiedliche Montagemöglichkeiten für die </a:t>
            </a:r>
            <a:r>
              <a:rPr lang="de-DE" sz="2000" dirty="0" err="1" smtClean="0"/>
              <a:t>NodeMCU</a:t>
            </a:r>
            <a:r>
              <a:rPr lang="de-DE" sz="2000" dirty="0" smtClean="0"/>
              <a:t>, je nach </a:t>
            </a:r>
            <a:r>
              <a:rPr lang="de-DE" sz="2000" dirty="0" err="1" smtClean="0"/>
              <a:t>NodeMCU</a:t>
            </a:r>
            <a:r>
              <a:rPr lang="de-DE" sz="2000" dirty="0" smtClean="0"/>
              <a:t> Version und gewünschtem Kabelausgang.</a:t>
            </a:r>
            <a:endParaRPr lang="de-DE" sz="2000" dirty="0"/>
          </a:p>
        </p:txBody>
      </p:sp>
      <p:cxnSp>
        <p:nvCxnSpPr>
          <p:cNvPr id="14" name="Gerader Verbinder 13"/>
          <p:cNvCxnSpPr/>
          <p:nvPr/>
        </p:nvCxnSpPr>
        <p:spPr>
          <a:xfrm flipH="1">
            <a:off x="2947861" y="2090469"/>
            <a:ext cx="1495096" cy="8331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>
            <a:stCxn id="13" idx="3"/>
          </p:cNvCxnSpPr>
          <p:nvPr/>
        </p:nvCxnSpPr>
        <p:spPr>
          <a:xfrm flipV="1">
            <a:off x="8420796" y="2923646"/>
            <a:ext cx="1268673" cy="57609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12" idx="1"/>
          </p:cNvCxnSpPr>
          <p:nvPr/>
        </p:nvCxnSpPr>
        <p:spPr>
          <a:xfrm flipH="1" flipV="1">
            <a:off x="3088257" y="5615796"/>
            <a:ext cx="1540414" cy="2123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Software-Update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b="1" dirty="0" smtClean="0"/>
              <a:t>Achtung: </a:t>
            </a:r>
            <a:r>
              <a:rPr lang="de-DE" dirty="0" smtClean="0"/>
              <a:t>Die Prozessoren werden bereits programmiert geliefert. D.h. im Normalfall müssen Sie </a:t>
            </a:r>
            <a:r>
              <a:rPr lang="de-DE" b="1" dirty="0" smtClean="0"/>
              <a:t>KEIN </a:t>
            </a:r>
            <a:r>
              <a:rPr lang="de-DE" dirty="0" smtClean="0"/>
              <a:t>Software-Update ausführen!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Wenn ein Update dennoch einmal nötig sein sollte oder Sie auf eine aktuelle Softwareversion wechseln möchten, finden Sie alle Informationen dazu ebenfalls unter:</a:t>
            </a:r>
          </a:p>
          <a:p>
            <a:pPr marL="0" indent="0">
              <a:buNone/>
            </a:pPr>
            <a:r>
              <a:rPr lang="de-DE" dirty="0">
                <a:hlinkClick r:id="rId2"/>
              </a:rPr>
              <a:t>https://makerspace-ac.de/seite/index.html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39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0" descr="https://cdn.shopify.com/s/files/1/1509/1638/products/3.Back_00be6b28-22d0-4606-926c-94f306ecaeff_500x.jpg?v=161494264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9" b="22020"/>
          <a:stretch/>
        </p:blipFill>
        <p:spPr bwMode="auto">
          <a:xfrm rot="16200000">
            <a:off x="9931867" y="4810281"/>
            <a:ext cx="1664815" cy="94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Identifikation der Bausatzversion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060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Je nach aktueller Verfügbarkeit enthalten die Bausätze unterschiedliche Komponenten.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Um die richtige Version des Verdrahtungsplans herunterzuladen, ist es wichtig die im Bausatz enthaltenen Komponenten zu </a:t>
            </a:r>
            <a:r>
              <a:rPr lang="de-DE" dirty="0" smtClean="0"/>
              <a:t>identifizieren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1030" name="Picture 6" descr="https://cdn.shopify.com/s/files/1/1509/1638/products/lolinfrontnologo_500x.jpg?v=160590828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2" b="23122"/>
          <a:stretch/>
        </p:blipFill>
        <p:spPr bwMode="auto">
          <a:xfrm rot="5400000">
            <a:off x="1888179" y="4553227"/>
            <a:ext cx="2310957" cy="125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shopify.com/s/files/1/1509/1638/products/amicaunverlotetfrontnologo_500x.jpg?v=160589427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6" b="27723"/>
          <a:stretch/>
        </p:blipFill>
        <p:spPr bwMode="auto">
          <a:xfrm rot="5400000">
            <a:off x="309541" y="4672325"/>
            <a:ext cx="2135075" cy="9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shopify.com/s/files/1/1509/1638/products/3.Back_00be6b28-22d0-4606-926c-94f306ecaeff_500x.jpg?v=161494264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9" b="22020"/>
          <a:stretch/>
        </p:blipFill>
        <p:spPr bwMode="auto">
          <a:xfrm rot="16200000">
            <a:off x="8279406" y="4720884"/>
            <a:ext cx="1664815" cy="94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r Verbinder 4"/>
          <p:cNvCxnSpPr/>
          <p:nvPr/>
        </p:nvCxnSpPr>
        <p:spPr>
          <a:xfrm>
            <a:off x="10004425" y="4343400"/>
            <a:ext cx="1724025" cy="16383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9870512" y="4359963"/>
            <a:ext cx="1724025" cy="16383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76831" y="62300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NodeMCU</a:t>
            </a:r>
            <a:r>
              <a:rPr lang="de-DE" dirty="0" smtClean="0"/>
              <a:t> V1/V2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2312527" y="623008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NodeMCU</a:t>
            </a:r>
            <a:r>
              <a:rPr lang="de-DE" dirty="0" smtClean="0"/>
              <a:t> V3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8640327" y="6230824"/>
            <a:ext cx="91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Mit RTC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10212970" y="6230087"/>
            <a:ext cx="110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Ohne RTC</a:t>
            </a:r>
            <a:endParaRPr lang="de-DE" dirty="0"/>
          </a:p>
        </p:txBody>
      </p:sp>
      <p:pic>
        <p:nvPicPr>
          <p:cNvPr id="1036" name="Picture 12" descr="https://cdn.shopify.com/s/files/1/1509/1638/products/0_96_Zoll_I2C_OLED_Display_front_500x.jpg?v=16147902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59" y="4853489"/>
            <a:ext cx="1128211" cy="112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dn.shopify.com/s/files/1/1509/1638/products/1_3_Zoll_I2C_OLED_Display_front_500x.jpg?v=158109557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8"/>
          <a:stretch/>
        </p:blipFill>
        <p:spPr bwMode="auto">
          <a:xfrm>
            <a:off x="4499199" y="4783931"/>
            <a:ext cx="1562787" cy="146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/>
          <p:cNvSpPr txBox="1"/>
          <p:nvPr/>
        </p:nvSpPr>
        <p:spPr>
          <a:xfrm>
            <a:off x="4604442" y="6230087"/>
            <a:ext cx="14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1,30“ Display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6284326" y="6230087"/>
            <a:ext cx="14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0,96“ Display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 rot="16200000">
            <a:off x="10329807" y="1851209"/>
            <a:ext cx="3353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Quelle alle Bilder: AZ </a:t>
            </a:r>
            <a:r>
              <a:rPr lang="de-DE" sz="1200" dirty="0" err="1" smtClean="0"/>
              <a:t>Delivery</a:t>
            </a:r>
            <a:r>
              <a:rPr lang="de-DE" sz="1200" dirty="0" smtClean="0"/>
              <a:t>, </a:t>
            </a:r>
            <a:r>
              <a:rPr lang="de-DE" sz="1200" dirty="0" smtClean="0">
                <a:hlinkClick r:id="rId7"/>
              </a:rPr>
              <a:t>www.az-delivery.de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cxnSp>
        <p:nvCxnSpPr>
          <p:cNvPr id="12" name="Gerader Verbinder 11"/>
          <p:cNvCxnSpPr/>
          <p:nvPr/>
        </p:nvCxnSpPr>
        <p:spPr>
          <a:xfrm flipH="1">
            <a:off x="5153025" y="4400550"/>
            <a:ext cx="71438" cy="383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4923739" y="409501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VDD</a:t>
            </a:r>
            <a:endParaRPr lang="de-DE" dirty="0"/>
          </a:p>
        </p:txBody>
      </p:sp>
      <p:cxnSp>
        <p:nvCxnSpPr>
          <p:cNvPr id="29" name="Gerader Verbinder 28"/>
          <p:cNvCxnSpPr/>
          <p:nvPr/>
        </p:nvCxnSpPr>
        <p:spPr>
          <a:xfrm flipH="1">
            <a:off x="6833717" y="4470108"/>
            <a:ext cx="71438" cy="383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604432" y="41587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77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Verdrahtungsplan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549800" y="1690688"/>
            <a:ext cx="5834600" cy="1966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dirty="0" smtClean="0"/>
              <a:t>Laden Sie nun die richtige Version des </a:t>
            </a:r>
            <a:r>
              <a:rPr lang="de-DE" dirty="0"/>
              <a:t>Verdrahtungsplans unter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</a:t>
            </a:r>
            <a:r>
              <a:rPr lang="de-DE" dirty="0" smtClean="0">
                <a:hlinkClick r:id="rId2"/>
              </a:rPr>
              <a:t>makerspace-ac.de/seite/index.html</a:t>
            </a:r>
            <a:r>
              <a:rPr lang="de-DE" dirty="0" smtClean="0"/>
              <a:t>   (</a:t>
            </a:r>
            <a:r>
              <a:rPr lang="de-DE" dirty="0"/>
              <a:t>nnn_Wiring.pdf</a:t>
            </a:r>
            <a:r>
              <a:rPr lang="de-DE" dirty="0" smtClean="0"/>
              <a:t>) herunter: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27381" t="16557" r="28095" b="4322"/>
          <a:stretch/>
        </p:blipFill>
        <p:spPr>
          <a:xfrm>
            <a:off x="6096000" y="781289"/>
            <a:ext cx="5994257" cy="576987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540753" y="5904832"/>
            <a:ext cx="2235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Beispiel:</a:t>
            </a:r>
          </a:p>
          <a:p>
            <a:r>
              <a:rPr lang="de-DE" dirty="0" err="1" smtClean="0"/>
              <a:t>NodeMCU</a:t>
            </a:r>
            <a:r>
              <a:rPr lang="de-DE" dirty="0" smtClean="0"/>
              <a:t> V3 mit RTC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20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Arbeitsvorbereitung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38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smtClean="0"/>
              <a:t>Für den Aufbau des CO2Meters </a:t>
            </a:r>
            <a:r>
              <a:rPr lang="de-DE" dirty="0" smtClean="0"/>
              <a:t>(Pappschachtelgehäuse) </a:t>
            </a:r>
            <a:r>
              <a:rPr lang="de-DE" dirty="0" smtClean="0"/>
              <a:t>benötigen </a:t>
            </a:r>
            <a:r>
              <a:rPr lang="de-DE" dirty="0" smtClean="0"/>
              <a:t>Sie folgende Werkzeuge:</a:t>
            </a:r>
          </a:p>
          <a:p>
            <a:pPr>
              <a:buFontTx/>
              <a:buChar char="-"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Schere</a:t>
            </a:r>
          </a:p>
          <a:p>
            <a:pPr>
              <a:buFontTx/>
              <a:buChar char="-"/>
            </a:pPr>
            <a:r>
              <a:rPr lang="de-DE" dirty="0" smtClean="0"/>
              <a:t>Cutter-Messer</a:t>
            </a:r>
          </a:p>
          <a:p>
            <a:pPr>
              <a:buFontTx/>
              <a:buChar char="-"/>
            </a:pPr>
            <a:r>
              <a:rPr lang="de-DE" dirty="0" smtClean="0"/>
              <a:t>Kleiner Schlitzschraubendreher</a:t>
            </a:r>
          </a:p>
          <a:p>
            <a:pPr>
              <a:buFontTx/>
              <a:buChar char="-"/>
            </a:pPr>
            <a:r>
              <a:rPr lang="de-DE" dirty="0" smtClean="0"/>
              <a:t>Schnittfeste Unterlage</a:t>
            </a:r>
          </a:p>
          <a:p>
            <a:pPr>
              <a:buFontTx/>
              <a:buChar char="-"/>
            </a:pPr>
            <a:r>
              <a:rPr lang="de-DE" dirty="0" smtClean="0"/>
              <a:t>Kleiner Seitenschneider (für die Kabelbinder</a:t>
            </a:r>
            <a:r>
              <a:rPr lang="de-DE" dirty="0" smtClean="0"/>
              <a:t>)</a:t>
            </a:r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(Hinweis: Aufbau des </a:t>
            </a:r>
            <a:r>
              <a:rPr lang="de-DE" dirty="0" err="1" smtClean="0"/>
              <a:t>Lasercut</a:t>
            </a:r>
            <a:r>
              <a:rPr lang="de-DE" dirty="0" smtClean="0"/>
              <a:t>-Gehäuses am Ende der Präsentation)</a:t>
            </a:r>
            <a:endParaRPr lang="de-DE" dirty="0" smtClean="0"/>
          </a:p>
          <a:p>
            <a:pPr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5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4446" cy="43513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Beschriftung wie im Bild gezeigt auf Gehäusekarton aufkleben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Graue Felder mit Cutter-Messer ausschneiden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Schlitze für Kabelbinder (    ) einschneiden und mit kleinem Schlitz-Schraubendreher vergrößern</a:t>
            </a:r>
          </a:p>
          <a:p>
            <a:endParaRPr lang="de-DE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6096000" y="1630541"/>
            <a:ext cx="5745194" cy="4741506"/>
            <a:chOff x="3398807" y="2130725"/>
            <a:chExt cx="4942936" cy="4019909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0" t="5806" r="10965" b="16038"/>
            <a:stretch/>
          </p:blipFill>
          <p:spPr>
            <a:xfrm>
              <a:off x="3398807" y="2130725"/>
              <a:ext cx="4942936" cy="4019909"/>
            </a:xfrm>
            <a:prstGeom prst="rect">
              <a:avLst/>
            </a:prstGeom>
          </p:spPr>
        </p:pic>
        <p:sp>
          <p:nvSpPr>
            <p:cNvPr id="6" name="Ellipse 5"/>
            <p:cNvSpPr/>
            <p:nvPr/>
          </p:nvSpPr>
          <p:spPr>
            <a:xfrm>
              <a:off x="4028536" y="3390181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Ellipse 6"/>
            <p:cNvSpPr/>
            <p:nvPr/>
          </p:nvSpPr>
          <p:spPr>
            <a:xfrm>
              <a:off x="4379056" y="3390181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/>
            <p:cNvSpPr/>
            <p:nvPr/>
          </p:nvSpPr>
          <p:spPr>
            <a:xfrm>
              <a:off x="4028536" y="4140679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>
            <a:xfrm>
              <a:off x="4428586" y="4140559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/>
            <p:cNvSpPr/>
            <p:nvPr/>
          </p:nvSpPr>
          <p:spPr>
            <a:xfrm>
              <a:off x="4249660" y="4537494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5443948" y="4467644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/>
            <p:cNvSpPr/>
            <p:nvPr/>
          </p:nvSpPr>
          <p:spPr>
            <a:xfrm>
              <a:off x="5920198" y="4467644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/>
            <p:cNvSpPr/>
            <p:nvPr/>
          </p:nvSpPr>
          <p:spPr>
            <a:xfrm>
              <a:off x="6385164" y="3907646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6594714" y="4024102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/>
            <p:cNvSpPr/>
            <p:nvPr/>
          </p:nvSpPr>
          <p:spPr>
            <a:xfrm>
              <a:off x="7209436" y="4024102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/>
            <p:cNvSpPr/>
            <p:nvPr/>
          </p:nvSpPr>
          <p:spPr>
            <a:xfrm>
              <a:off x="7209436" y="4529466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/>
            <p:cNvSpPr/>
            <p:nvPr/>
          </p:nvSpPr>
          <p:spPr>
            <a:xfrm>
              <a:off x="6638236" y="4529466"/>
              <a:ext cx="258792" cy="232913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Ellipse 17"/>
          <p:cNvSpPr/>
          <p:nvPr/>
        </p:nvSpPr>
        <p:spPr>
          <a:xfrm>
            <a:off x="4817220" y="4138512"/>
            <a:ext cx="258792" cy="232913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/>
        </p:nvSpPr>
        <p:spPr>
          <a:xfrm>
            <a:off x="7481542" y="3558614"/>
            <a:ext cx="300795" cy="27472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7972112" y="3545154"/>
            <a:ext cx="300795" cy="27472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/>
          <p:cNvCxnSpPr/>
          <p:nvPr/>
        </p:nvCxnSpPr>
        <p:spPr>
          <a:xfrm flipV="1">
            <a:off x="7631972" y="3655770"/>
            <a:ext cx="0" cy="87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8122510" y="3638600"/>
            <a:ext cx="0" cy="87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8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65700" cy="43513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Ampel nach </a:t>
            </a:r>
            <a:r>
              <a:rPr lang="de-DE" dirty="0" err="1" smtClean="0"/>
              <a:t>Fritzing</a:t>
            </a:r>
            <a:r>
              <a:rPr lang="de-DE" dirty="0" smtClean="0"/>
              <a:t> Plan mit Jumper-Kabeln mit </a:t>
            </a:r>
            <a:r>
              <a:rPr lang="de-DE" dirty="0" err="1" smtClean="0"/>
              <a:t>NodeMCU</a:t>
            </a:r>
            <a:r>
              <a:rPr lang="de-DE" dirty="0" smtClean="0"/>
              <a:t> verbinden 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Jumper </a:t>
            </a:r>
            <a:r>
              <a:rPr lang="de-DE" dirty="0" err="1" smtClean="0"/>
              <a:t>Wires</a:t>
            </a:r>
            <a:r>
              <a:rPr lang="de-DE" dirty="0" smtClean="0"/>
              <a:t> Nach </a:t>
            </a:r>
            <a:r>
              <a:rPr lang="de-DE" dirty="0" err="1" smtClean="0"/>
              <a:t>Fritzing</a:t>
            </a:r>
            <a:r>
              <a:rPr lang="de-DE" dirty="0" smtClean="0"/>
              <a:t> Plan in </a:t>
            </a:r>
            <a:r>
              <a:rPr lang="de-DE" dirty="0" err="1" smtClean="0"/>
              <a:t>Wago</a:t>
            </a:r>
            <a:r>
              <a:rPr lang="de-DE" dirty="0" smtClean="0"/>
              <a:t>-Klemmen befestigen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4" t="15370" r="7361" b="3148"/>
          <a:stretch/>
        </p:blipFill>
        <p:spPr>
          <a:xfrm>
            <a:off x="8115300" y="1027906"/>
            <a:ext cx="3390900" cy="3215508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30185" r="20001" b="25000"/>
          <a:stretch/>
        </p:blipFill>
        <p:spPr>
          <a:xfrm>
            <a:off x="3975100" y="4310909"/>
            <a:ext cx="4008145" cy="219948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115300" y="5919622"/>
            <a:ext cx="2645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(je nach Ausführung </a:t>
            </a:r>
          </a:p>
          <a:p>
            <a:r>
              <a:rPr lang="de-DE" dirty="0" smtClean="0"/>
              <a:t>3-fach oder 5-fach WAGO)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51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26000" cy="43513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Display und Sensor ebenfalls nach </a:t>
            </a:r>
            <a:r>
              <a:rPr lang="de-DE" dirty="0" err="1" smtClean="0"/>
              <a:t>Fritzing</a:t>
            </a:r>
            <a:r>
              <a:rPr lang="de-DE" dirty="0" smtClean="0"/>
              <a:t> Plan über Jumper </a:t>
            </a:r>
            <a:r>
              <a:rPr lang="de-DE" dirty="0" err="1" smtClean="0"/>
              <a:t>Wire</a:t>
            </a:r>
            <a:r>
              <a:rPr lang="de-DE" dirty="0" smtClean="0"/>
              <a:t> und </a:t>
            </a:r>
            <a:r>
              <a:rPr lang="de-DE" dirty="0" err="1" smtClean="0"/>
              <a:t>Wago</a:t>
            </a:r>
            <a:r>
              <a:rPr lang="de-DE" dirty="0" smtClean="0"/>
              <a:t> Klemmen mit </a:t>
            </a:r>
            <a:r>
              <a:rPr lang="de-DE" dirty="0" err="1" smtClean="0"/>
              <a:t>NodeMCU</a:t>
            </a:r>
            <a:r>
              <a:rPr lang="de-DE" dirty="0" smtClean="0"/>
              <a:t> verbinden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92" y="1825625"/>
            <a:ext cx="6493933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NodeMCU</a:t>
            </a:r>
            <a:r>
              <a:rPr lang="de-DE" dirty="0" smtClean="0"/>
              <a:t> über USB-Kabel mit </a:t>
            </a:r>
            <a:r>
              <a:rPr lang="de-DE" dirty="0" err="1" smtClean="0"/>
              <a:t>Steckernetzteil</a:t>
            </a:r>
            <a:r>
              <a:rPr lang="de-DE" dirty="0" smtClean="0"/>
              <a:t> verbinden 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Steckernetzteil</a:t>
            </a:r>
            <a:r>
              <a:rPr lang="de-DE" dirty="0" smtClean="0"/>
              <a:t> in Steckdose einstecken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Funktionsfähigkeit überprüfen: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LED der Ampel leuchten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Blaue LED auf </a:t>
            </a:r>
            <a:r>
              <a:rPr lang="de-DE" dirty="0" err="1" smtClean="0"/>
              <a:t>NodeMCU</a:t>
            </a:r>
            <a:r>
              <a:rPr lang="de-DE" dirty="0" smtClean="0"/>
              <a:t> leuchtet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Rote LED an RTC leuchtet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Display zeigt einen CO2 Wert an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Messkammer des NDIR Sensor (    ) leuchtet alle 2s leicht auf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4" b="27593"/>
          <a:stretch/>
        </p:blipFill>
        <p:spPr>
          <a:xfrm>
            <a:off x="6807197" y="3713163"/>
            <a:ext cx="4904320" cy="2945606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9129960" y="5520690"/>
            <a:ext cx="463619" cy="46101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5600596" y="5321141"/>
            <a:ext cx="298266" cy="265747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b="18333"/>
          <a:stretch/>
        </p:blipFill>
        <p:spPr>
          <a:xfrm>
            <a:off x="7518400" y="945479"/>
            <a:ext cx="4370813" cy="23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7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Aufbauanleitung CO</a:t>
            </a:r>
            <a:r>
              <a:rPr lang="de-DE" baseline="-25000" dirty="0" smtClean="0"/>
              <a:t>2</a:t>
            </a:r>
            <a:r>
              <a:rPr lang="de-DE" dirty="0" smtClean="0"/>
              <a:t> Meter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Steckernetzteil</a:t>
            </a:r>
            <a:r>
              <a:rPr lang="de-DE" dirty="0" smtClean="0"/>
              <a:t> für die weitere Montage ausstecken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Ampel und Display wie im Bild gezeigt in Gehäusekarton mit Kabelbinder befestigen. Dabei auf die Displayorientierung achten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ACHTUNG!: Kabelbinder nicht zu fest anziehen, damit sich das Gehäuse nicht zu stark verbiegt.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41" y="3562350"/>
            <a:ext cx="4211109" cy="31583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41" y="299244"/>
            <a:ext cx="4211109" cy="31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Breitbild</PresentationFormat>
  <Paragraphs>106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Aufbauanleitung CO2Meter</vt:lpstr>
      <vt:lpstr>Identifikation der Bausatzversion</vt:lpstr>
      <vt:lpstr>Verdrahtungsplan</vt:lpstr>
      <vt:lpstr>Arbeitsvorbereitung</vt:lpstr>
      <vt:lpstr>Aufbauanleitung CO2 Meter </vt:lpstr>
      <vt:lpstr>Aufbauanleitung CO2 Meter </vt:lpstr>
      <vt:lpstr>Aufbauanleitung CO2 Meter </vt:lpstr>
      <vt:lpstr>Aufbauanleitung CO2 Meter </vt:lpstr>
      <vt:lpstr>Aufbauanleitung CO2 Meter </vt:lpstr>
      <vt:lpstr>Aufbauanleitung CO2 Meter </vt:lpstr>
      <vt:lpstr>Aufbauanleitung CO2 Meter </vt:lpstr>
      <vt:lpstr>Aufbauanleitung CO2 Meter </vt:lpstr>
      <vt:lpstr>Aufbauanleitung CO2 Meter </vt:lpstr>
      <vt:lpstr>Aufbauanleitung CO2 Meter </vt:lpstr>
      <vt:lpstr>Aufbauanleitung Lasercut-Gehäuse</vt:lpstr>
      <vt:lpstr>Software-Update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Reke</dc:creator>
  <cp:lastModifiedBy>Reke</cp:lastModifiedBy>
  <cp:revision>16</cp:revision>
  <cp:lastPrinted>2021-03-29T20:58:31Z</cp:lastPrinted>
  <dcterms:created xsi:type="dcterms:W3CDTF">2020-12-10T21:46:01Z</dcterms:created>
  <dcterms:modified xsi:type="dcterms:W3CDTF">2021-08-17T07:44:09Z</dcterms:modified>
</cp:coreProperties>
</file>